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svm" ContentType="image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080625" cy="7559675" type="screen4x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620" y="-10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1D61A1A-0C7C-47E8-94F2-4D670270D065}" type="slidenum">
              <a:t>‹Nr.›</a:t>
            </a:fld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4253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1FDC6910-E4D6-470E-8263-8B30F8A58DF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4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97AA90-84A4-4AD8-84F8-6283D72E10C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77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BD6D3B-DA97-45E5-91D3-A32576CBE84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785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07747B-B507-41E5-8BF9-EAE59F549C1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385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627F23-DED4-4B2C-9759-21451A11F00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349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830B62-3978-4E91-A052-BA0F4E527D6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63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39DE22-A696-40BB-A6B9-C4A579209C8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43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BE0117-8173-4182-BFD8-5165756BA98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11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1DCBD0-BEE1-42C0-A412-0645DE39EF5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60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2DCCB7-68EA-4EC8-8637-77F5CBF7215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589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71A70C-49A3-4F7F-A91A-9015EBCE9C7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741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034F9A-811D-4AF1-8988-1101642E865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07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5ECFF9A0-2398-4EE9-A3D6-C911234AB1AB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n-GB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en-GB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m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Working Title: Cyber Aztecs</a:t>
            </a:r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4294967295"/>
          </p:nvPr>
        </p:nvSpPr>
        <p:spPr/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GB"/>
              <a:t>Made by</a:t>
            </a:r>
          </a:p>
          <a:p>
            <a:pPr marL="0" lvl="0" indent="0" algn="ctr">
              <a:buNone/>
            </a:pPr>
            <a:r>
              <a:rPr lang="en-GB"/>
              <a:t>Emilia Nilges</a:t>
            </a:r>
          </a:p>
          <a:p>
            <a:pPr marL="0" lvl="0" indent="0" algn="ctr">
              <a:buNone/>
            </a:pPr>
            <a:r>
              <a:rPr lang="en-GB"/>
              <a:t>Niklas Weber</a:t>
            </a:r>
          </a:p>
          <a:p>
            <a:pPr marL="0" lvl="0" indent="0" algn="ctr">
              <a:buNone/>
            </a:pPr>
            <a:r>
              <a:rPr lang="en-GB"/>
              <a:t>Daniel Bosselmann</a:t>
            </a:r>
          </a:p>
          <a:p>
            <a:pPr marL="0" lvl="0" indent="0" algn="ctr">
              <a:buNone/>
            </a:pPr>
            <a:r>
              <a:rPr lang="en-GB"/>
              <a:t>Niklas Burrichter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504359" y="1706760"/>
            <a:ext cx="9071640" cy="498924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GB"/>
              <a:t>Mockup representing the targeted visual quality including character design, environment concept, mood and style sheet, animation tests.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Mockup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0" indent="0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Character design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0" indent="0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504359" y="311400"/>
            <a:ext cx="907164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7560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GB"/>
              <a:t>Sound concept including examples.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Technical game document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>
              <a:buNone/>
            </a:pPr>
            <a:r>
              <a:rPr lang="en-GB"/>
              <a:t> 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31080" y="2776680"/>
            <a:ext cx="3112919" cy="175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32000" y="2232000"/>
            <a:ext cx="2664000" cy="27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12000" y="5256000"/>
            <a:ext cx="4248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20000" y="5472000"/>
            <a:ext cx="3402000" cy="69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Game concept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1534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GB"/>
              <a:t>Genre: 2 Player Jump´n´Run</a:t>
            </a:r>
          </a:p>
          <a:p>
            <a:pPr lvl="0"/>
            <a:r>
              <a:rPr lang="en-GB"/>
              <a:t>Core Gameplay:</a:t>
            </a:r>
          </a:p>
          <a:p>
            <a:pPr lvl="1" rtl="0" hangingPunct="0"/>
            <a:r>
              <a:rPr lang="en-GB"/>
              <a:t>Running</a:t>
            </a:r>
          </a:p>
          <a:p>
            <a:pPr lvl="1" rtl="0" hangingPunct="0"/>
            <a:r>
              <a:rPr lang="en-GB"/>
              <a:t>Jumping</a:t>
            </a:r>
          </a:p>
          <a:p>
            <a:pPr lvl="1" rtl="0" hangingPunct="0"/>
            <a:r>
              <a:rPr lang="en-GB"/>
              <a:t>Building Platforms</a:t>
            </a:r>
          </a:p>
          <a:p>
            <a:pPr lvl="0"/>
            <a:r>
              <a:rPr lang="en-GB"/>
              <a:t>Key Features</a:t>
            </a:r>
          </a:p>
          <a:p>
            <a:pPr lvl="1" rtl="0" hangingPunct="0"/>
            <a:r>
              <a:rPr lang="en-GB"/>
              <a:t>Building Platforms</a:t>
            </a:r>
          </a:p>
          <a:p>
            <a:pPr lvl="0"/>
            <a:r>
              <a:rPr lang="en-GB"/>
              <a:t>Platform: PC</a:t>
            </a:r>
          </a:p>
          <a:p>
            <a:pPr lvl="0"/>
            <a:r>
              <a:rPr lang="en-GB"/>
              <a:t>Target Audience: Every age and skill level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Backstory &amp; Setting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marL="0" indent="0">
              <a:buNone/>
            </a:pPr>
            <a:r>
              <a:rPr lang="en-GB" dirty="0"/>
              <a:t>In a dystopian alternate future of Aztec mythology created by the </a:t>
            </a:r>
            <a:r>
              <a:rPr lang="en-GB" dirty="0" smtClean="0"/>
              <a:t>Cyber Gods</a:t>
            </a:r>
            <a:r>
              <a:rPr lang="en-GB" dirty="0"/>
              <a:t>, the civilizations live dominated under a dome. </a:t>
            </a:r>
            <a:r>
              <a:rPr lang="en-GB" dirty="0" smtClean="0"/>
              <a:t>But a mysterious Robot and a drone break through the outer shell of the dome and bring danger to this society. Their destination: To take down the last of the Cyber Gods.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Project vision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GB"/>
              <a:t>Cooperative gameplay</a:t>
            </a:r>
          </a:p>
          <a:p>
            <a:pPr lvl="0"/>
            <a:r>
              <a:rPr lang="en-GB"/>
              <a:t>Solving problems together</a:t>
            </a:r>
          </a:p>
          <a:p>
            <a:pPr lvl="0"/>
            <a:r>
              <a:rPr lang="en-GB"/>
              <a:t>Creating unique game world</a:t>
            </a:r>
          </a:p>
          <a:p>
            <a:pPr lvl="0"/>
            <a:r>
              <a:rPr lang="en-GB"/>
              <a:t>Mixing Sci – Fi and Aztecs elements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4 – 2 – 1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GB"/>
              <a:t>4 Walls: City under Dome</a:t>
            </a:r>
          </a:p>
          <a:p>
            <a:pPr lvl="0"/>
            <a:r>
              <a:rPr lang="en-GB"/>
              <a:t>2 Players: Robot &amp; Disc	</a:t>
            </a:r>
          </a:p>
          <a:p>
            <a:pPr lvl="0"/>
            <a:r>
              <a:rPr lang="en-GB"/>
              <a:t>1 Problem: To free mankind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66880" y="2304000"/>
            <a:ext cx="609120" cy="6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63999" y="2448000"/>
            <a:ext cx="304560" cy="30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Gameplay loop &amp; Video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GB"/>
              <a:t>Presentation of the core game loop, ideally as prototype.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Team Roles &amp; Responsibilities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0" y="2739600"/>
            <a:ext cx="8940240" cy="2041920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Production Schedule </a:t>
            </a:r>
            <a:br>
              <a:rPr lang="en-GB"/>
            </a:br>
            <a:r>
              <a:rPr lang="en-GB"/>
              <a:t>before Greenlight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872000"/>
            <a:ext cx="10008000" cy="4824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After Greenlight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944000"/>
            <a:ext cx="10080000" cy="4284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Office PowerPoint</Application>
  <PresentationFormat>Bildschirmpräsentation (4:3)</PresentationFormat>
  <Paragraphs>38</Paragraphs>
  <Slides>15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Standard</vt:lpstr>
      <vt:lpstr>Working Title: Cyber Aztecs</vt:lpstr>
      <vt:lpstr>Game concept</vt:lpstr>
      <vt:lpstr>Backstory &amp; Setting</vt:lpstr>
      <vt:lpstr>Project vision</vt:lpstr>
      <vt:lpstr>4 – 2 – 1</vt:lpstr>
      <vt:lpstr>Gameplay loop &amp; Video</vt:lpstr>
      <vt:lpstr>Team Roles &amp; Responsibilities</vt:lpstr>
      <vt:lpstr>Production Schedule  before Greenlight</vt:lpstr>
      <vt:lpstr>After Greenlight</vt:lpstr>
      <vt:lpstr>PowerPoint-Präsentation</vt:lpstr>
      <vt:lpstr>Mockup</vt:lpstr>
      <vt:lpstr>Character design</vt:lpstr>
      <vt:lpstr>PowerPoint-Präsentation</vt:lpstr>
      <vt:lpstr>PowerPoint-Präsentation</vt:lpstr>
      <vt:lpstr>Technical game document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Title: Cyber Aztecs</dc:title>
  <dc:creator>Niklas Weber</dc:creator>
  <cp:lastModifiedBy>Niklas Weber</cp:lastModifiedBy>
  <cp:revision>14</cp:revision>
  <dcterms:created xsi:type="dcterms:W3CDTF">2015-05-18T10:32:13Z</dcterms:created>
  <dcterms:modified xsi:type="dcterms:W3CDTF">2015-05-18T19:29:01Z</dcterms:modified>
</cp:coreProperties>
</file>